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6400800" cy="16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дошкольное образовательное  учреждение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Детский сад «Дюймовочка»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Презентация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«Ознакомление дошкольников </a:t>
            </a:r>
            <a:b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 правилами </a:t>
            </a:r>
            <a:b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пожарной безопасности»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6" name="AutoShape 2" descr="http://player.myshared.ru/4/155232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layer.myshared.ru/4/155232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layer.myshared.ru/4/155232/slides/slide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28800" y="4800600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600" dirty="0" smtClean="0"/>
              <a:t>Выполнила</a:t>
            </a:r>
            <a:r>
              <a:rPr lang="ru-RU" sz="1600" noProof="0" dirty="0" smtClean="0"/>
              <a:t>: Дрожина О.А.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Красноярский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край,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600" baseline="0" dirty="0" smtClean="0"/>
              <a:t>Шушенский</a:t>
            </a:r>
            <a:r>
              <a:rPr lang="ru-RU" sz="1600" dirty="0" smtClean="0"/>
              <a:t> район, село Субботино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7.depositphotos.com/1291377/766/i/950/depositphotos_7665054-Fire-hose-and-wat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1116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09600" y="1295400"/>
            <a:ext cx="79248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</a:t>
            </a:r>
            <a:r>
              <a:rPr kumimoji="0" lang="ru-RU" sz="7200" b="1" i="0" u="none" strike="noStrike" kern="1200" cap="none" spc="0" normalizeH="0" noProof="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b="1" i="0" u="none" strike="noStrike" kern="1200" cap="none" spc="0" normalizeH="0" noProof="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внимание!</a:t>
            </a:r>
            <a:endParaRPr kumimoji="0" lang="ru-RU" sz="72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u="sng" dirty="0" smtClean="0">
                <a:solidFill>
                  <a:srgbClr val="FF3300"/>
                </a:solidFill>
              </a:rPr>
              <a:t>Актуальность: </a:t>
            </a:r>
          </a:p>
          <a:p>
            <a:pPr algn="just">
              <a:buNone/>
            </a:pPr>
            <a:r>
              <a:rPr lang="ru-RU" dirty="0" smtClean="0"/>
              <a:t>          Одна из обязательных составляющих среды, в которой растет и воспитывается ребенок - противопожарная безопасность – . Она включает в себя требования к устройству помещения и противопожарную грамотность – поведение, снижающее риск возникновения пожаров, и навыки, необходимые для действий в экстремальных ситуациях. </a:t>
            </a:r>
          </a:p>
          <a:p>
            <a:pPr algn="just">
              <a:buNone/>
            </a:pPr>
            <a:r>
              <a:rPr lang="ru-RU" dirty="0" smtClean="0"/>
              <a:t>          Дошкольные учреждения, кроме всего прочего, должны вести просветительскую работу по профилактике пожаров с детьми и родителями.  </a:t>
            </a:r>
          </a:p>
          <a:p>
            <a:pPr algn="just">
              <a:buNone/>
            </a:pPr>
            <a:r>
              <a:rPr lang="ru-RU" sz="3000" u="sng" dirty="0" smtClean="0">
                <a:solidFill>
                  <a:srgbClr val="FF3300"/>
                </a:solidFill>
              </a:rPr>
              <a:t>Цель: 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  Формирование понятия «пожарная безопасность»;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  Овладение знаниями и умениями правильно действовать в чрезвычайных ситуациях;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  Знакомство с профессией пожарного.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Огонь – друг, огонь - враг!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239000" cy="251460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Экскурсия по детскому саду с целью знакомства с обеспечением противопожарной безопасности «Как обеспечить безопасность?»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Беседа «Происхождение и укрощение огня»;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Познавательнее занятие «Как добывали огонь?»;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«Красивый и опасный – огонь прекрасный» -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рассказ воспитателя «Каким огонь бывает»;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12" name="Рисунок 11" descr="C:\Users\User\Desktop\пожарная\IMG_41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4038600" cy="29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пожарная\IMG_4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209800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Огонь – друг, огонь - враг!</a:t>
            </a:r>
            <a:endParaRPr lang="ru-RU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295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Познавательное занятие «Огонь друг или враг»; </a:t>
            </a:r>
          </a:p>
          <a:p>
            <a:pPr algn="just"/>
            <a:r>
              <a:rPr lang="ru-RU" dirty="0" smtClean="0"/>
              <a:t>Дидактическая игра «Горит – не горит»;  </a:t>
            </a:r>
          </a:p>
          <a:p>
            <a:pPr algn="just"/>
            <a:r>
              <a:rPr lang="ru-RU" dirty="0" smtClean="0"/>
              <a:t>Дидактическая игра «Источники света и тепла»; </a:t>
            </a:r>
          </a:p>
        </p:txBody>
      </p:sp>
      <p:pic>
        <p:nvPicPr>
          <p:cNvPr id="16386" name="Picture 2" descr="C:\Users\User\Desktop\пожарная\IMG_41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2971800" cy="3962400"/>
          </a:xfrm>
          <a:prstGeom prst="rect">
            <a:avLst/>
          </a:prstGeom>
          <a:noFill/>
        </p:spPr>
      </p:pic>
      <p:pic>
        <p:nvPicPr>
          <p:cNvPr id="9" name="Picture 2" descr="C:\Users\User\Desktop\пожарная\IMG_4198.JPG"/>
          <p:cNvPicPr>
            <a:picLocks noChangeAspect="1" noChangeArrowheads="1"/>
          </p:cNvPicPr>
          <p:nvPr/>
        </p:nvPicPr>
        <p:blipFill>
          <a:blip r:embed="rId4" cstate="print"/>
          <a:srcRect r="1250"/>
          <a:stretch>
            <a:fillRect/>
          </a:stretch>
        </p:blipFill>
        <p:spPr bwMode="auto">
          <a:xfrm>
            <a:off x="3505200" y="2578260"/>
            <a:ext cx="5334000" cy="405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Совместная творческая деятельность с родителями</a:t>
            </a:r>
          </a:p>
          <a:p>
            <a:pPr>
              <a:buNone/>
            </a:pPr>
            <a:r>
              <a:rPr lang="ru-RU" sz="1900" dirty="0" smtClean="0"/>
              <a:t>Папка-передвижка для родителей «Обучение ребенка 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пожарной </a:t>
            </a:r>
            <a:r>
              <a:rPr lang="ru-RU" sz="1900" dirty="0" smtClean="0"/>
              <a:t>безопасности».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Сотрудничество с родителями</a:t>
            </a:r>
            <a:endParaRPr lang="ru-RU" sz="3600" b="1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2" descr="C:\Users\User\Desktop\пожарная\IMG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191000" cy="3143069"/>
          </a:xfrm>
          <a:prstGeom prst="rect">
            <a:avLst/>
          </a:prstGeom>
          <a:noFill/>
        </p:spPr>
      </p:pic>
      <p:pic>
        <p:nvPicPr>
          <p:cNvPr id="13" name="Picture 5" descr="C:\Users\User\Desktop\пожарная\IMG_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28600"/>
            <a:ext cx="77724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Социальное</a:t>
            </a:r>
            <a:r>
              <a:rPr kumimoji="0" lang="ru-RU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взаимодействие</a:t>
            </a: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1524000"/>
            <a:ext cx="77724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38200" y="1371600"/>
            <a:ext cx="76962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dirty="0" smtClean="0"/>
              <a:t>      Посещение сельской библиотеки;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dirty="0" smtClean="0"/>
              <a:t>      Развлечение в ДК , совместно со школой «Пожарным можешь ты не быть…».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User\Desktop\пожарная\IMG_0928.JPG"/>
          <p:cNvPicPr>
            <a:picLocks noChangeAspect="1" noChangeArrowheads="1"/>
          </p:cNvPicPr>
          <p:nvPr/>
        </p:nvPicPr>
        <p:blipFill>
          <a:blip r:embed="rId3" cstate="print"/>
          <a:srcRect l="8750" b="16667"/>
          <a:stretch>
            <a:fillRect/>
          </a:stretch>
        </p:blipFill>
        <p:spPr bwMode="auto">
          <a:xfrm>
            <a:off x="1600200" y="2514600"/>
            <a:ext cx="600760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28600"/>
            <a:ext cx="77724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«Мы – пожарные!»</a:t>
            </a: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38200" y="1371600"/>
            <a:ext cx="76962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38200" y="1371600"/>
            <a:ext cx="76962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dirty="0" smtClean="0"/>
              <a:t>      Игровая деятельность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://picaboom.ru/wp-content/gallery/pozarnyi/00034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733800" cy="28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Pictures\Фото-0311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20000" r="10000" b="10000"/>
          <a:stretch>
            <a:fillRect/>
          </a:stretch>
        </p:blipFill>
        <p:spPr bwMode="auto">
          <a:xfrm>
            <a:off x="4005943" y="1981200"/>
            <a:ext cx="470262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228600"/>
            <a:ext cx="7772400" cy="1371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 Выставка рисунков </a:t>
            </a:r>
          </a:p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 пожарной безопасности». </a:t>
            </a: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User\Desktop\пожарная\IMG_4176.JPG"/>
          <p:cNvPicPr>
            <a:picLocks noChangeAspect="1" noChangeArrowheads="1"/>
          </p:cNvPicPr>
          <p:nvPr/>
        </p:nvPicPr>
        <p:blipFill>
          <a:blip r:embed="rId3" cstate="print"/>
          <a:srcRect t="1887"/>
          <a:stretch>
            <a:fillRect/>
          </a:stretch>
        </p:blipFill>
        <p:spPr bwMode="auto">
          <a:xfrm>
            <a:off x="457200" y="2438400"/>
            <a:ext cx="4659923" cy="3429000"/>
          </a:xfrm>
          <a:prstGeom prst="rect">
            <a:avLst/>
          </a:prstGeom>
          <a:noFill/>
        </p:spPr>
      </p:pic>
      <p:pic>
        <p:nvPicPr>
          <p:cNvPr id="9" name="Picture 2" descr="C:\Users\User\Desktop\пожарная\IMG_4173.JPG"/>
          <p:cNvPicPr>
            <a:picLocks noChangeAspect="1" noChangeArrowheads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 bwMode="auto">
          <a:xfrm>
            <a:off x="5181600" y="1905000"/>
            <a:ext cx="3733800" cy="4646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228600"/>
            <a:ext cx="7772400" cy="19812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«Юные пожарные!»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Награждение победителей</a:t>
            </a:r>
            <a:endParaRPr lang="ru-RU" noProof="0" dirty="0" smtClean="0">
              <a:ln>
                <a:solidFill>
                  <a:schemeClr val="tx1"/>
                </a:solidFill>
              </a:ln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1219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В результате проделанной работы: </a:t>
            </a:r>
          </a:p>
          <a:p>
            <a:pPr algn="just"/>
            <a:r>
              <a:rPr lang="ru-RU" dirty="0" smtClean="0"/>
              <a:t>у детей сформировались необходимыми знания, умения и навыки по пожарной безопасности; научились видеть, когда огонь друг, а когда враг; повысились знания о причинах возникновения пожара; сформировались умения реально оценивать возможную опасность; повысилась родительской активности в воспитательном процессе по ПБ. </a:t>
            </a:r>
            <a:endParaRPr lang="ru-RU" dirty="0"/>
          </a:p>
        </p:txBody>
      </p:sp>
      <p:pic>
        <p:nvPicPr>
          <p:cNvPr id="13" name="Picture 3" descr="C:\Users\User\Desktop\пожарная\Изображение 1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457450" cy="3276600"/>
          </a:xfrm>
          <a:prstGeom prst="rect">
            <a:avLst/>
          </a:prstGeom>
          <a:noFill/>
        </p:spPr>
      </p:pic>
      <p:pic>
        <p:nvPicPr>
          <p:cNvPr id="14" name="Picture 2" descr="C:\Users\User\Desktop\пожарная\Изображение 1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3733800" cy="25908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67400" y="4816946"/>
            <a:ext cx="2514600" cy="176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im0-tub-ru.yandex.net/i?id=39e9dcdec730048725143a24ef558fe6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038600"/>
            <a:ext cx="762000" cy="762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260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 «Ознакомление дошкольников  с правилами  пожарной безопасности»</vt:lpstr>
      <vt:lpstr>Слайд 2</vt:lpstr>
      <vt:lpstr>Огонь – друг, огонь - враг!</vt:lpstr>
      <vt:lpstr>Огонь – друг, огонь - враг!</vt:lpstr>
      <vt:lpstr>Сотрудничество с родителями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2017-04-01T11:02:44Z</dcterms:created>
  <dcterms:modified xsi:type="dcterms:W3CDTF">2017-04-02T13:33:56Z</dcterms:modified>
</cp:coreProperties>
</file>